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77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87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2375" autoAdjust="0"/>
  </p:normalViewPr>
  <p:slideViewPr>
    <p:cSldViewPr>
      <p:cViewPr>
        <p:scale>
          <a:sx n="60" d="100"/>
          <a:sy n="60" d="100"/>
        </p:scale>
        <p:origin x="-1656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22BD5-9286-404A-B170-36156E4F92B6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E3BB3-5835-4940-AA38-15F47F317FE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关于</a:t>
            </a:r>
            <a:r>
              <a:rPr lang="en-US" altLang="zh-CN" dirty="0" smtClean="0"/>
              <a:t>GCC</a:t>
            </a:r>
            <a:r>
              <a:rPr lang="zh-CN" altLang="en-US" dirty="0" smtClean="0"/>
              <a:t>命令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E3BB3-5835-4940-AA38-15F47F317FE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E3BB3-5835-4940-AA38-15F47F317FE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当使用</a:t>
            </a:r>
            <a:r>
              <a:rPr lang="en-US" altLang="zh-CN" dirty="0" err="1" smtClean="0"/>
              <a:t>cl</a:t>
            </a:r>
            <a:r>
              <a:rPr lang="zh-CN" altLang="en-US" dirty="0" smtClean="0"/>
              <a:t>寄存器存放移位操作的“移位数量”时，这个移位数量是有最大值限制的。例如，对一个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位数据进行移位，最多可以移动</a:t>
            </a:r>
            <a:r>
              <a:rPr lang="en-US" altLang="zh-CN" dirty="0" smtClean="0"/>
              <a:t>7</a:t>
            </a:r>
            <a:r>
              <a:rPr lang="zh-CN" altLang="en-US" dirty="0" smtClean="0"/>
              <a:t>位。对于</a:t>
            </a:r>
            <a:r>
              <a:rPr lang="en-US" altLang="zh-CN" dirty="0" smtClean="0"/>
              <a:t>16</a:t>
            </a:r>
            <a:r>
              <a:rPr lang="zh-CN" altLang="en-US" dirty="0" smtClean="0"/>
              <a:t>位数据进行移位，最多可以移动</a:t>
            </a:r>
            <a:r>
              <a:rPr lang="en-US" altLang="zh-CN" dirty="0" smtClean="0"/>
              <a:t>15</a:t>
            </a:r>
            <a:r>
              <a:rPr lang="zh-CN" altLang="en-US" dirty="0" smtClean="0"/>
              <a:t>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E3BB3-5835-4940-AA38-15F47F317FE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注意：</a:t>
            </a:r>
            <a:r>
              <a:rPr lang="en-US" altLang="zh-CN" dirty="0" smtClean="0"/>
              <a:t>t1&amp;0x0F0F0F0F0F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编译器使用了指令</a:t>
            </a:r>
            <a:r>
              <a:rPr lang="en-US" altLang="zh-CN" baseline="0" dirty="0" err="1" smtClean="0"/>
              <a:t>andl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而不是 </a:t>
            </a:r>
            <a:r>
              <a:rPr lang="en-US" altLang="zh-CN" baseline="0" dirty="0" err="1" smtClean="0"/>
              <a:t>andq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E3BB3-5835-4940-AA38-15F47F317FE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如何计算</a:t>
            </a:r>
            <a:r>
              <a:rPr lang="en-US" altLang="zh-CN" dirty="0" smtClean="0"/>
              <a:t>%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用到了</a:t>
            </a:r>
            <a:r>
              <a:rPr lang="en-US" altLang="zh-CN" dirty="0" err="1" smtClean="0"/>
              <a:t>idivq</a:t>
            </a:r>
            <a:r>
              <a:rPr lang="zh-CN" altLang="en-US" dirty="0" smtClean="0"/>
              <a:t>指令的特性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E3BB3-5835-4940-AA38-15F47F317FE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注意最后设置</a:t>
            </a:r>
            <a:r>
              <a:rPr lang="en-US" altLang="zh-CN" dirty="0" smtClean="0"/>
              <a:t>OF</a:t>
            </a:r>
            <a:r>
              <a:rPr lang="zh-CN" altLang="en-US" dirty="0" smtClean="0"/>
              <a:t>位的表达式：用一个统一的表达式表达了如下两层意思：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都是负数，但是</a:t>
            </a:r>
            <a:r>
              <a:rPr lang="en-US" altLang="zh-CN" dirty="0" smtClean="0"/>
              <a:t>t</a:t>
            </a:r>
            <a:r>
              <a:rPr lang="zh-CN" altLang="en-US" dirty="0" smtClean="0"/>
              <a:t>为正数，那么设置符号溢出。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</a:t>
            </a:r>
            <a:r>
              <a:rPr lang="zh-CN" altLang="en-US" dirty="0" smtClean="0"/>
              <a:t>都是正数，但是</a:t>
            </a:r>
            <a:r>
              <a:rPr lang="en-US" altLang="zh-CN" dirty="0" smtClean="0"/>
              <a:t>t</a:t>
            </a:r>
            <a:r>
              <a:rPr lang="zh-CN" altLang="en-US" dirty="0" smtClean="0"/>
              <a:t>为负数，那么设置符号溢出。</a:t>
            </a:r>
            <a:endParaRPr lang="en-US" altLang="zh-CN" dirty="0" smtClean="0"/>
          </a:p>
          <a:p>
            <a:r>
              <a:rPr lang="zh-CN" altLang="en-US" dirty="0" smtClean="0"/>
              <a:t>这里只给出了加法指令设置条件码的逻辑。每个指令都可以由一套逻辑来设置条件码。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E3BB3-5835-4940-AA38-15F47F317FE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long test(long </a:t>
            </a:r>
            <a:r>
              <a:rPr lang="en-US" altLang="zh-CN" dirty="0" err="1" smtClean="0"/>
              <a:t>x,long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y,long</a:t>
            </a:r>
            <a:r>
              <a:rPr lang="en-US" altLang="zh-CN" dirty="0" smtClean="0"/>
              <a:t> z){</a:t>
            </a:r>
          </a:p>
          <a:p>
            <a:r>
              <a:rPr lang="en-US" altLang="zh-CN" dirty="0" smtClean="0"/>
              <a:t>	long </a:t>
            </a:r>
            <a:r>
              <a:rPr lang="en-US" altLang="zh-CN" dirty="0" err="1" smtClean="0"/>
              <a:t>val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x+y+z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	if(x&lt;-3){</a:t>
            </a:r>
          </a:p>
          <a:p>
            <a:r>
              <a:rPr lang="en-US" altLang="zh-CN" dirty="0" smtClean="0"/>
              <a:t>		if(y&lt;z)</a:t>
            </a:r>
          </a:p>
          <a:p>
            <a:r>
              <a:rPr lang="en-US" altLang="zh-CN" dirty="0" smtClean="0"/>
              <a:t>			</a:t>
            </a:r>
            <a:r>
              <a:rPr lang="en-US" altLang="zh-CN" dirty="0" err="1" smtClean="0"/>
              <a:t>val</a:t>
            </a:r>
            <a:r>
              <a:rPr lang="en-US" altLang="zh-CN" dirty="0" smtClean="0"/>
              <a:t>=x*y;</a:t>
            </a:r>
          </a:p>
          <a:p>
            <a:r>
              <a:rPr lang="en-US" altLang="zh-CN" dirty="0" smtClean="0"/>
              <a:t>		else</a:t>
            </a:r>
          </a:p>
          <a:p>
            <a:r>
              <a:rPr lang="en-US" altLang="zh-CN" dirty="0" smtClean="0"/>
              <a:t>			</a:t>
            </a:r>
            <a:r>
              <a:rPr lang="en-US" altLang="zh-CN" dirty="0" err="1" smtClean="0"/>
              <a:t>val</a:t>
            </a:r>
            <a:r>
              <a:rPr lang="en-US" altLang="zh-CN" dirty="0" smtClean="0"/>
              <a:t>=y*z;</a:t>
            </a:r>
          </a:p>
          <a:p>
            <a:r>
              <a:rPr lang="en-US" altLang="zh-CN" dirty="0" smtClean="0"/>
              <a:t>	}else if(x&gt;2)</a:t>
            </a:r>
          </a:p>
          <a:p>
            <a:r>
              <a:rPr lang="en-US" altLang="zh-CN" dirty="0" smtClean="0"/>
              <a:t>		</a:t>
            </a:r>
            <a:r>
              <a:rPr lang="en-US" altLang="zh-CN" dirty="0" err="1" smtClean="0"/>
              <a:t>val</a:t>
            </a:r>
            <a:r>
              <a:rPr lang="en-US" altLang="zh-CN" dirty="0" smtClean="0"/>
              <a:t>= z*x;</a:t>
            </a:r>
          </a:p>
          <a:p>
            <a:r>
              <a:rPr lang="en-US" altLang="zh-CN" dirty="0" smtClean="0"/>
              <a:t>	return </a:t>
            </a:r>
            <a:r>
              <a:rPr lang="en-US" altLang="zh-CN" dirty="0" err="1" smtClean="0"/>
              <a:t>val</a:t>
            </a:r>
            <a:r>
              <a:rPr lang="en-US" altLang="zh-CN" dirty="0" smtClean="0"/>
              <a:t>;	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E3BB3-5835-4940-AA38-15F47F317FE7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E3BB3-5835-4940-AA38-15F47F317FE7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2017/10/11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CSAPP ch03 </a:t>
            </a:r>
            <a:r>
              <a:rPr lang="zh-CN" altLang="en-US" dirty="0" smtClean="0"/>
              <a:t>程序的机器级表示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Mov</a:t>
            </a:r>
            <a:r>
              <a:rPr lang="zh-CN" altLang="en-US" dirty="0" smtClean="0"/>
              <a:t>指令小结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err="1" smtClean="0"/>
              <a:t>Mov</a:t>
            </a:r>
            <a:r>
              <a:rPr lang="zh-CN" altLang="en-US" dirty="0" smtClean="0"/>
              <a:t>指令的源可以是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指令缓冲器，汇编代码体现为立即数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寄存器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</a:t>
            </a:r>
            <a:endParaRPr lang="en-US" altLang="zh-CN" dirty="0" smtClean="0"/>
          </a:p>
          <a:p>
            <a:r>
              <a:rPr lang="en-US" altLang="zh-CN" dirty="0" err="1" smtClean="0"/>
              <a:t>Mov</a:t>
            </a:r>
            <a:r>
              <a:rPr lang="zh-CN" altLang="en-US" dirty="0" smtClean="0"/>
              <a:t>指令的目的是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寄存器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</a:t>
            </a:r>
            <a:endParaRPr lang="en-US" altLang="zh-CN" dirty="0" smtClean="0"/>
          </a:p>
          <a:p>
            <a:r>
              <a:rPr lang="zh-CN" altLang="en-US" dirty="0" smtClean="0"/>
              <a:t>如果使用符号传送指令，那么目的地址：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只能是寄存器</a:t>
            </a:r>
            <a:endParaRPr lang="en-US" altLang="zh-CN" dirty="0" smtClean="0"/>
          </a:p>
          <a:p>
            <a:r>
              <a:rPr lang="en-US" altLang="zh-CN" dirty="0" err="1" smtClean="0"/>
              <a:t>Movl</a:t>
            </a:r>
            <a:r>
              <a:rPr lang="zh-CN" altLang="en-US" dirty="0" smtClean="0"/>
              <a:t>指令带有副作用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目的寄存器高位被设置为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2462" y="285728"/>
            <a:ext cx="7200000" cy="4405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900" y="234834"/>
            <a:ext cx="7200000" cy="633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000108"/>
            <a:ext cx="7200000" cy="462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28604"/>
            <a:ext cx="7200000" cy="218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285992"/>
            <a:ext cx="7200000" cy="477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000108"/>
            <a:ext cx="7200000" cy="489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71414"/>
            <a:ext cx="7200000" cy="238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512399"/>
            <a:ext cx="7200000" cy="427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428604"/>
            <a:ext cx="7200000" cy="199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571744"/>
            <a:ext cx="7200000" cy="269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57166"/>
            <a:ext cx="7200000" cy="184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2214554"/>
            <a:ext cx="7200000" cy="4108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14290"/>
            <a:ext cx="7200000" cy="622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500042"/>
            <a:ext cx="8397504" cy="776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1357298"/>
            <a:ext cx="8143932" cy="81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2357430"/>
            <a:ext cx="7943866" cy="86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3357562"/>
            <a:ext cx="8553452" cy="918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14290"/>
            <a:ext cx="7200000" cy="285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009948"/>
            <a:ext cx="7200000" cy="384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57166"/>
            <a:ext cx="7200000" cy="284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3357562"/>
            <a:ext cx="7200000" cy="260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85728"/>
            <a:ext cx="7200000" cy="2143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2786058"/>
            <a:ext cx="7200000" cy="1586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4500570"/>
            <a:ext cx="7200000" cy="121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428604"/>
            <a:ext cx="5400000" cy="522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14290"/>
            <a:ext cx="7200000" cy="437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4643446"/>
            <a:ext cx="7200000" cy="183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785794"/>
            <a:ext cx="7200000" cy="424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57166"/>
            <a:ext cx="7200000" cy="3796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571480"/>
            <a:ext cx="7200000" cy="490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500042"/>
            <a:ext cx="7200000" cy="437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-214338"/>
            <a:ext cx="7200000" cy="746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19949"/>
            <a:ext cx="8229600" cy="268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0"/>
            <a:ext cx="7200000" cy="4588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85728"/>
            <a:ext cx="7200000" cy="299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0"/>
            <a:ext cx="7200000" cy="803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0"/>
            <a:ext cx="7200000" cy="675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0"/>
            <a:ext cx="7200000" cy="1539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071546"/>
            <a:ext cx="7200000" cy="498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0"/>
            <a:ext cx="7200000" cy="373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4000504"/>
            <a:ext cx="7200000" cy="791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0"/>
            <a:ext cx="7200000" cy="400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143380"/>
            <a:ext cx="83629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0"/>
            <a:ext cx="3084517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0"/>
            <a:ext cx="5950104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0"/>
            <a:ext cx="6167545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142984"/>
            <a:ext cx="7200000" cy="3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785794"/>
            <a:ext cx="7200000" cy="2802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3643314"/>
            <a:ext cx="6467461" cy="283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4071942"/>
            <a:ext cx="7853368" cy="16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5786454"/>
            <a:ext cx="83391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71480"/>
            <a:ext cx="8105757" cy="2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78" y="3214686"/>
            <a:ext cx="7872412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43922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000" y="571480"/>
            <a:ext cx="9000000" cy="213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2571744"/>
            <a:ext cx="7200000" cy="1911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0" y="4429132"/>
            <a:ext cx="7200000" cy="216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232</Words>
  <PresentationFormat>全屏显示(4:3)</PresentationFormat>
  <Paragraphs>41</Paragraphs>
  <Slides>39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主题</vt:lpstr>
      <vt:lpstr>CSAPP ch03 程序的机器级表示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Mov指令小结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CSAPP</dc:title>
  <dc:creator>Administrator</dc:creator>
  <cp:lastModifiedBy>AutoBVT</cp:lastModifiedBy>
  <cp:revision>90</cp:revision>
  <dcterms:created xsi:type="dcterms:W3CDTF">2017-09-26T07:34:49Z</dcterms:created>
  <dcterms:modified xsi:type="dcterms:W3CDTF">2017-10-11T09:02:49Z</dcterms:modified>
</cp:coreProperties>
</file>